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F14DE2-C383-4B8F-B2C2-01798AC7CFFE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D4766F-7511-47B3-A3A3-FE8D2390D979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Успомене, доживљаји и сазнања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Милутин Миланковић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је дечак заволео математику?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Које особине запажате код овог дечака?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је овај велики научник имао потребу да пише о свом детињству?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Милутин Миланковић (1879 – 1958)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Чувени српски математичар, астроном и климатолог, професор универзитета у Београду. Бавио се научним радом и написао је књиге: </a:t>
            </a:r>
            <a:r>
              <a:rPr lang="sr-Cyrl-RS" sz="3600" i="1" dirty="0" smtClean="0">
                <a:latin typeface="Times New Roman" pitchFamily="18" charset="0"/>
                <a:cs typeface="Times New Roman" pitchFamily="18" charset="0"/>
              </a:rPr>
              <a:t>Небеска механика, Основе небеске механике, Кроз васиону и векове.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Чувена је његова теорија о појави ледених доба на Земљи, позната као Миланковићеви  циклуси.</a:t>
            </a: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ihailo\Desktop\MilutinMilankovic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828800"/>
            <a:ext cx="3962400" cy="4648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Непознате речи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еалка – некадашња средња школа у којој су се изучавале природне науке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ihailo\Desktop\gimnazija_bl_realka_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981200"/>
            <a:ext cx="4343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еторта – стаклени суд који се користи за хемијске експерименте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ihailo\Desktop\200px-Titration_Apparatu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057400"/>
            <a:ext cx="33528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пиритус – врста алкохола (у хемији се користе шпиритусне лампе)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mihailo\Desktop\T1-2-500x5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057400"/>
            <a:ext cx="43434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Анализа текста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ком лицу се приповеда у овом тексту?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тема овог одломка?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 којој врсти текста овде говоримо?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Приповеда се у првом лицу.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Тема је сећање аутора на своје школовање.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Ово је одломак из аутобиографије.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Аутобиографија </a:t>
            </a:r>
            <a:r>
              <a:rPr lang="sr-Cyrl-RS" sz="36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је врста текста у којој аутор описује свој живот.</a:t>
            </a:r>
            <a:endParaRPr lang="en-US" sz="3600" b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помогло дечаку да постигне добар успех у школи?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мислите о лику професора математике?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Колико је важно имати добре професоре? Зашто?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Које особине красе доброг професора?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215</Words>
  <Application>Microsoft Office PowerPoint</Application>
  <PresentationFormat>On-screen Show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Успомене, доживљаји и сазнања</vt:lpstr>
      <vt:lpstr>Милутин Миланковић (1879 – 1958)</vt:lpstr>
      <vt:lpstr>Непознате речи</vt:lpstr>
      <vt:lpstr>Slide 4</vt:lpstr>
      <vt:lpstr>Slide 5</vt:lpstr>
      <vt:lpstr>Анализа текста</vt:lpstr>
      <vt:lpstr>Slide 7</vt:lpstr>
      <vt:lpstr>Аутобиографија је врста текста у којој аутор описује свој живот.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Успомене, доживљаји и сазнања</dc:title>
  <dc:creator>mihailo</dc:creator>
  <cp:lastModifiedBy>mihailo</cp:lastModifiedBy>
  <cp:revision>10</cp:revision>
  <dcterms:created xsi:type="dcterms:W3CDTF">2015-01-30T10:55:42Z</dcterms:created>
  <dcterms:modified xsi:type="dcterms:W3CDTF">2015-01-30T11:59:25Z</dcterms:modified>
</cp:coreProperties>
</file>